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566" r:id="rId2"/>
    <p:sldId id="567" r:id="rId3"/>
    <p:sldId id="542" r:id="rId4"/>
    <p:sldId id="574" r:id="rId5"/>
    <p:sldId id="543" r:id="rId6"/>
    <p:sldId id="472" r:id="rId7"/>
    <p:sldId id="485" r:id="rId8"/>
    <p:sldId id="494" r:id="rId9"/>
    <p:sldId id="493" r:id="rId10"/>
    <p:sldId id="568" r:id="rId11"/>
    <p:sldId id="569" r:id="rId12"/>
    <p:sldId id="570" r:id="rId13"/>
    <p:sldId id="571" r:id="rId14"/>
    <p:sldId id="572" r:id="rId15"/>
    <p:sldId id="57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10/15/2013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(Ft^. 5:22þ33)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\n§-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Hmtcm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hyànbpw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Xs¶-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t¸mse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Xs¶ `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mcysb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Ww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`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mcy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-Is« `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À¯m-hns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 _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-am-\n-¡p-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thWw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(F-t^. 5:33).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k`sb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ln¡pIbpw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 smtClean="0">
                <a:latin typeface="ML-Aathira" pitchFamily="82" charset="0"/>
              </a:rPr>
              <a:t>nÀae</a:t>
            </a:r>
            <a:r>
              <a:rPr lang="en-US" sz="3000" b="1" dirty="0" smtClean="0">
                <a:latin typeface="ML-Aathira" pitchFamily="82" charset="0"/>
              </a:rPr>
              <a:t> h[phmbncn¡phm³ </a:t>
            </a:r>
            <a:r>
              <a:rPr lang="en-US" sz="3000" b="1" dirty="0" err="1">
                <a:latin typeface="ML-Aathira" pitchFamily="82" charset="0"/>
              </a:rPr>
              <a:t>AhÄ¡pth­n</a:t>
            </a:r>
            <a:r>
              <a:rPr lang="en-US" sz="3000" b="1" dirty="0">
                <a:latin typeface="ML-Aathira" pitchFamily="82" charset="0"/>
              </a:rPr>
              <a:t> Xs¶¯s¶ _</a:t>
            </a:r>
            <a:r>
              <a:rPr lang="en-US" sz="3000" b="1" dirty="0" err="1">
                <a:latin typeface="ML-Aathira" pitchFamily="82" charset="0"/>
              </a:rPr>
              <a:t>enbÀ¸n¡pIbpw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sNbvX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R§fpsS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IpSpw_§sf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Znhykvt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lssNX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y¯mÂ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ndbv¡Wta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Pohn-Xm-´Êv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Xncn</a:t>
            </a:r>
            <a:r>
              <a:rPr lang="en-US" sz="3000" b="1" dirty="0">
                <a:latin typeface="ML-Aathira" pitchFamily="82" charset="0"/>
              </a:rPr>
              <a:t>-¨-</a:t>
            </a:r>
            <a:r>
              <a:rPr lang="en-US" sz="3000" b="1" dirty="0" err="1">
                <a:latin typeface="ML-Aathira" pitchFamily="82" charset="0"/>
              </a:rPr>
              <a:t>dn-bm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AXp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-\p-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hnth-Ihpw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e`n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F¶pw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mÀ°n</a:t>
            </a:r>
            <a:r>
              <a:rPr lang="en-US" sz="3000" b="1" dirty="0">
                <a:latin typeface="ML-Aathira" pitchFamily="82" charset="0"/>
              </a:rPr>
              <a:t>-¡pw.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38200" y="2112020"/>
            <a:ext cx="74676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 err="1" smtClean="0">
                <a:latin typeface="ML-Aathira" pitchFamily="82" charset="0"/>
              </a:rPr>
              <a:t>X§Ä¡pam</a:t>
            </a:r>
            <a:r>
              <a:rPr lang="en-US" sz="2600" b="1" dirty="0" smtClean="0">
                <a:latin typeface="ML-Aathira" pitchFamily="82" charset="0"/>
              </a:rPr>
              <a:t>{</a:t>
            </a:r>
            <a:r>
              <a:rPr lang="en-US" sz="2600" b="1" dirty="0" err="1" smtClean="0">
                <a:latin typeface="ML-Aathira" pitchFamily="82" charset="0"/>
              </a:rPr>
              <a:t>Xw</a:t>
            </a:r>
            <a:r>
              <a:rPr lang="en-US" sz="2600" b="1" dirty="0" smtClean="0">
                <a:latin typeface="ML-Aathira" pitchFamily="82" charset="0"/>
              </a:rPr>
              <a:t> </a:t>
            </a:r>
            <a:r>
              <a:rPr lang="en-US" sz="2600" b="1" dirty="0">
                <a:latin typeface="ML-Aathira" pitchFamily="82" charset="0"/>
              </a:rPr>
              <a:t>km[</a:t>
            </a:r>
            <a:r>
              <a:rPr lang="en-US" sz="2600" b="1" dirty="0" err="1">
                <a:latin typeface="ML-Aathira" pitchFamily="82" charset="0"/>
              </a:rPr>
              <a:t>n¡p</a:t>
            </a:r>
            <a:r>
              <a:rPr lang="en-US" sz="2600" b="1" dirty="0">
                <a:latin typeface="ML-Aathira" pitchFamily="82" charset="0"/>
              </a:rPr>
              <a:t>¶ ]</a:t>
            </a:r>
            <a:r>
              <a:rPr lang="en-US" sz="2600" b="1" dirty="0" err="1">
                <a:latin typeface="ML-Aathira" pitchFamily="82" charset="0"/>
              </a:rPr>
              <a:t>ckv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capÅ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kzbwZm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whgn</a:t>
            </a:r>
            <a:r>
              <a:rPr lang="en-US" sz="2600" b="1" dirty="0">
                <a:latin typeface="ML-Aathira" pitchFamily="82" charset="0"/>
              </a:rPr>
              <a:t> `</a:t>
            </a:r>
            <a:r>
              <a:rPr lang="en-US" sz="2600" b="1" dirty="0" err="1">
                <a:latin typeface="ML-Aathira" pitchFamily="82" charset="0"/>
              </a:rPr>
              <a:t>À¯mhpw</a:t>
            </a:r>
            <a:r>
              <a:rPr lang="en-US" sz="2600" b="1" dirty="0">
                <a:latin typeface="ML-Aathira" pitchFamily="82" charset="0"/>
              </a:rPr>
              <a:t> `</a:t>
            </a:r>
            <a:r>
              <a:rPr lang="en-US" sz="2600" b="1" dirty="0" err="1">
                <a:latin typeface="ML-Aathira" pitchFamily="82" charset="0"/>
              </a:rPr>
              <a:t>mcybpw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H¶mbn¯ocp¶p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k´m</a:t>
            </a:r>
            <a:r>
              <a:rPr lang="en-US" sz="2600" b="1" dirty="0">
                <a:latin typeface="ML-Aathira" pitchFamily="82" charset="0"/>
              </a:rPr>
              <a:t>\§</a:t>
            </a:r>
            <a:r>
              <a:rPr lang="en-US" sz="2600" b="1" dirty="0" err="1">
                <a:latin typeface="ML-Aathira" pitchFamily="82" charset="0"/>
              </a:rPr>
              <a:t>sf</a:t>
            </a:r>
            <a:r>
              <a:rPr lang="en-US" sz="2600" b="1" dirty="0">
                <a:latin typeface="ML-Aathira" pitchFamily="82" charset="0"/>
              </a:rPr>
              <a:t> P\</a:t>
            </a:r>
            <a:r>
              <a:rPr lang="en-US" sz="2600" b="1" dirty="0" err="1">
                <a:latin typeface="ML-Aathira" pitchFamily="82" charset="0"/>
              </a:rPr>
              <a:t>n¸n¨v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Ahsc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hfÀ¯n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ssZhhpambn</a:t>
            </a:r>
            <a:r>
              <a:rPr lang="en-US" sz="2600" b="1" dirty="0">
                <a:latin typeface="ML-Aathira" pitchFamily="82" charset="0"/>
              </a:rPr>
              <a:t> klIcn¡m³ </a:t>
            </a:r>
            <a:r>
              <a:rPr lang="en-US" sz="2600" b="1" dirty="0" err="1">
                <a:latin typeface="ML-Aathira" pitchFamily="82" charset="0"/>
              </a:rPr>
              <a:t>th­nbmWnXv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CXphgn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AhÀ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qÀ®Xbnte¡p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ckv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cw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ssI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nSn¨pbÀ¯p¶p</a:t>
            </a:r>
            <a:r>
              <a:rPr lang="en-US" sz="2600" dirty="0">
                <a:latin typeface="ML-Aathira" pitchFamily="82" charset="0"/>
              </a:rPr>
              <a:t>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2362200"/>
            <a:ext cx="6629400" cy="44958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200400" y="1570672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hnhmlw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3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415022"/>
            <a:ext cx="75438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k´m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pjvSnbpÅhcmbn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pPr algn="ctr">
              <a:buClrTx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s]cpIphn³. `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qanbnÂ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ndªv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pPr algn="ctr">
              <a:buClrTx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AXns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 IogS¡phn³ </a:t>
            </a:r>
          </a:p>
          <a:p>
            <a:pPr algn="ctr">
              <a:buClrTx/>
            </a:pPr>
            <a:r>
              <a:rPr lang="en-US" sz="3000" dirty="0">
                <a:latin typeface="ML-Aathira" pitchFamily="82" charset="0"/>
              </a:rPr>
              <a:t>(DÂ] 1:28).</a:t>
            </a:r>
          </a:p>
          <a:p>
            <a:pPr algn="ctr"/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6688"/>
          <a:stretch>
            <a:fillRect/>
          </a:stretch>
        </p:blipFill>
        <p:spPr bwMode="auto">
          <a:xfrm>
            <a:off x="0" y="0"/>
            <a:ext cx="1676401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r="3459"/>
          <a:stretch>
            <a:fillRect/>
          </a:stretch>
        </p:blipFill>
        <p:spPr bwMode="auto">
          <a:xfrm>
            <a:off x="7467600" y="0"/>
            <a:ext cx="16764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D:\web photo\adamEv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514600"/>
            <a:ext cx="5791200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1000" y="1700004"/>
            <a:ext cx="8382000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hnhmlw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kvt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\l-¯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DS-¼Sn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hnhmlw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Hcp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-l-¯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Ahn-`m-Py-Xbpw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hniy-kvX-Xbpw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kvt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ln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-¡m\pw Poh³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ÂIm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2971800"/>
            <a:ext cx="7543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Z¼-Xn-am-cpsS k¼qÀ®-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aÀ</a:t>
            </a:r>
            <a:r>
              <a:rPr lang="en-US" sz="3000" b="1" dirty="0">
                <a:latin typeface="ML-Aathira" pitchFamily="82" charset="0"/>
              </a:rPr>
              <a:t>¸-W-¯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DS-¼-Sn-bmWv </a:t>
            </a:r>
            <a:r>
              <a:rPr lang="en-US" sz="3000" b="1" dirty="0" err="1">
                <a:latin typeface="ML-Aathira" pitchFamily="82" charset="0"/>
              </a:rPr>
              <a:t>hnhm</a:t>
            </a:r>
            <a:r>
              <a:rPr lang="en-US" sz="3000" b="1" dirty="0">
                <a:latin typeface="ML-Aathira" pitchFamily="82" charset="0"/>
              </a:rPr>
              <a:t>-l-¯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\S-¡p-¶-Xv. ]cn-ip-²-amb A\p-cm-</a:t>
            </a:r>
            <a:r>
              <a:rPr lang="en-US" sz="3000" b="1" dirty="0" err="1">
                <a:latin typeface="ML-Aathira" pitchFamily="82" charset="0"/>
              </a:rPr>
              <a:t>Khpw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hn`-Pn</a:t>
            </a:r>
            <a:r>
              <a:rPr lang="en-US" sz="3000" b="1" dirty="0">
                <a:latin typeface="ML-Aathira" pitchFamily="82" charset="0"/>
              </a:rPr>
              <a:t>-¡-s¸-</a:t>
            </a:r>
            <a:r>
              <a:rPr lang="en-US" sz="3000" b="1" dirty="0" err="1">
                <a:latin typeface="ML-Aathira" pitchFamily="82" charset="0"/>
              </a:rPr>
              <a:t>Sm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hnhm</a:t>
            </a:r>
            <a:r>
              <a:rPr lang="en-US" sz="3000" b="1" dirty="0">
                <a:latin typeface="ML-Aathira" pitchFamily="82" charset="0"/>
              </a:rPr>
              <a:t>-l-_-Ôs¯ t]</a:t>
            </a:r>
            <a:r>
              <a:rPr lang="en-US" sz="3000" b="1" dirty="0" err="1">
                <a:latin typeface="ML-Aathira" pitchFamily="82" charset="0"/>
              </a:rPr>
              <a:t>mjn</a:t>
            </a:r>
            <a:r>
              <a:rPr lang="en-US" sz="3000" b="1" dirty="0">
                <a:latin typeface="ML-Aathira" pitchFamily="82" charset="0"/>
              </a:rPr>
              <a:t>-¸n-¡p-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pjvSn</a:t>
            </a:r>
            <a:r>
              <a:rPr lang="en-US" sz="3000" b="1" dirty="0">
                <a:latin typeface="ML-Aathira" pitchFamily="82" charset="0"/>
              </a:rPr>
              <a:t>-s¸-Sp-¯p-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¿-W-</a:t>
            </a:r>
            <a:r>
              <a:rPr lang="en-US" sz="3000" b="1" dirty="0" err="1">
                <a:latin typeface="ML-Aathira" pitchFamily="82" charset="0"/>
              </a:rPr>
              <a:t>sa¶v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-s¸-Sp-¶p.</a:t>
            </a:r>
          </a:p>
          <a:p>
            <a:pPr algn="ctr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AhÀ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Ccphcpw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GI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icocambn¯ocpw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057400" y="533400"/>
            <a:ext cx="5000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hnhmlw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kvt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\l-¯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DS-¼Sn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05000" y="1524000"/>
            <a:ext cx="5562600" cy="1295400"/>
            <a:chOff x="0" y="1600200"/>
            <a:chExt cx="5562600" cy="94275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600200"/>
              <a:ext cx="1447800" cy="942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7800" y="1600200"/>
              <a:ext cx="990600" cy="906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38400" y="1600200"/>
              <a:ext cx="94320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352800" y="1600200"/>
              <a:ext cx="838200" cy="921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91000" y="1600200"/>
              <a:ext cx="1371600" cy="9090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400" y="1981200"/>
            <a:ext cx="6781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]c-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cw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AXn</a:t>
            </a:r>
            <a:r>
              <a:rPr lang="en-US" sz="3000" b="1" dirty="0">
                <a:latin typeface="ML-Aathira" pitchFamily="82" charset="0"/>
              </a:rPr>
              <a:t>-cp-I-fn-</a:t>
            </a:r>
            <a:r>
              <a:rPr lang="en-US" sz="3000" b="1" dirty="0" err="1">
                <a:latin typeface="ML-Aathira" pitchFamily="82" charset="0"/>
              </a:rPr>
              <a:t>ÃmsX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-¨p-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]cn-ip-²-amb krjvSnIÀ½-¯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ssZh-t¯mSp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-¡m\pw </a:t>
            </a:r>
            <a:r>
              <a:rPr lang="en-US" sz="3000" b="1" dirty="0" err="1" smtClean="0">
                <a:latin typeface="ML-Aathira" pitchFamily="82" charset="0"/>
              </a:rPr>
              <a:t>hnhm</a:t>
            </a:r>
            <a:r>
              <a:rPr lang="en-US" sz="3000" b="1" dirty="0" smtClean="0">
                <a:latin typeface="ML-Aathira" pitchFamily="82" charset="0"/>
              </a:rPr>
              <a:t>-l -_-</a:t>
            </a:r>
            <a:r>
              <a:rPr lang="en-US" sz="3000" b="1" dirty="0">
                <a:latin typeface="ML-Aathira" pitchFamily="82" charset="0"/>
              </a:rPr>
              <a:t>Ô-¯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^e-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k´m</a:t>
            </a:r>
            <a:r>
              <a:rPr lang="en-US" sz="3000" b="1" dirty="0">
                <a:latin typeface="ML-Aathira" pitchFamily="82" charset="0"/>
              </a:rPr>
              <a:t>-\-§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-¯n\p {]</a:t>
            </a:r>
            <a:r>
              <a:rPr lang="en-US" sz="3000" b="1" dirty="0" err="1" smtClean="0">
                <a:latin typeface="ML-Aathira" pitchFamily="82" charset="0"/>
              </a:rPr>
              <a:t>oXn</a:t>
            </a:r>
            <a:r>
              <a:rPr lang="en-US" sz="3000" b="1" dirty="0" smtClean="0">
                <a:latin typeface="ML-Aathira" pitchFamily="82" charset="0"/>
              </a:rPr>
              <a:t>-I-c-am-b  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-[-¯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hfÀ¯m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Bh-iy-amb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]m-</a:t>
            </a:r>
            <a:r>
              <a:rPr lang="en-US" sz="3000" b="1" dirty="0" err="1">
                <a:latin typeface="ML-Aathira" pitchFamily="82" charset="0"/>
              </a:rPr>
              <a:t>hcw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IqZm-i-bmWv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hnhm-lw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2895600" y="457200"/>
            <a:ext cx="336181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hnhmlw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Hcp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4098" name="Picture 2" descr="D:\web photo\lession 9\2\Sacraments.jpg"/>
          <p:cNvPicPr>
            <a:picLocks noChangeAspect="1" noChangeArrowheads="1"/>
          </p:cNvPicPr>
          <p:nvPr/>
        </p:nvPicPr>
        <p:blipFill>
          <a:blip r:embed="rId2"/>
          <a:srcRect l="58602" r="27634"/>
          <a:stretch>
            <a:fillRect/>
          </a:stretch>
        </p:blipFill>
        <p:spPr bwMode="auto">
          <a:xfrm>
            <a:off x="0" y="1600200"/>
            <a:ext cx="1524000" cy="35956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1472148"/>
            <a:ext cx="8153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7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Z¼-Xn-I-fpsS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kz`m</a:t>
            </a:r>
            <a:r>
              <a:rPr lang="en-US" sz="3000" b="1" dirty="0">
                <a:latin typeface="ML-Aathira" pitchFamily="82" charset="0"/>
              </a:rPr>
              <a:t>-h-¯</a:t>
            </a:r>
            <a:r>
              <a:rPr lang="en-US" sz="3000" b="1" dirty="0" err="1" smtClean="0">
                <a:latin typeface="ML-Aathira" pitchFamily="82" charset="0"/>
              </a:rPr>
              <a:t>mÂ</a:t>
            </a:r>
            <a:r>
              <a:rPr lang="en-US" sz="3000" b="1" dirty="0" smtClean="0">
                <a:latin typeface="ML-Aathira" pitchFamily="82" charset="0"/>
              </a:rPr>
              <a:t> Xs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AhÀ</a:t>
            </a:r>
            <a:r>
              <a:rPr lang="en-US" sz="3000" b="1" dirty="0">
                <a:latin typeface="ML-Aathira" pitchFamily="82" charset="0"/>
              </a:rPr>
              <a:t> X½n-ep-ff </a:t>
            </a:r>
            <a:r>
              <a:rPr lang="en-US" sz="3000" b="1" dirty="0" err="1">
                <a:latin typeface="ML-Aathira" pitchFamily="82" charset="0"/>
              </a:rPr>
              <a:t>Iq«m-bva-bpsS</a:t>
            </a:r>
            <a:r>
              <a:rPr lang="en-US" sz="3000" b="1" dirty="0">
                <a:latin typeface="ML-Aathira" pitchFamily="82" charset="0"/>
              </a:rPr>
              <a:t> GI-</a:t>
            </a:r>
            <a:r>
              <a:rPr lang="en-US" sz="3000" b="1" dirty="0" err="1">
                <a:latin typeface="ML-Aathira" pitchFamily="82" charset="0"/>
              </a:rPr>
              <a:t>Xbpw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Ahn-`m-Py-Xbpw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-s¸-Sp-¶p. Z¼-Xn-I-fpsS ]c-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]-</a:t>
            </a:r>
            <a:r>
              <a:rPr lang="en-US" sz="3000" b="1" dirty="0" smtClean="0">
                <a:latin typeface="ML-Aathira" pitchFamily="82" charset="0"/>
              </a:rPr>
              <a:t>c -</a:t>
            </a:r>
            <a:r>
              <a:rPr lang="en-US" sz="3000" b="1" dirty="0" err="1">
                <a:latin typeface="ML-Aathira" pitchFamily="82" charset="0"/>
              </a:rPr>
              <a:t>hn-iz-kvX-Xbpw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hnhm</a:t>
            </a:r>
            <a:r>
              <a:rPr lang="en-US" sz="3000" b="1" dirty="0">
                <a:latin typeface="ML-Aathira" pitchFamily="82" charset="0"/>
              </a:rPr>
              <a:t>-l-_-Ô-¯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ASn-Øm</a:t>
            </a:r>
            <a:r>
              <a:rPr lang="en-US" sz="3000" b="1" dirty="0">
                <a:latin typeface="ML-Aathira" pitchFamily="82" charset="0"/>
              </a:rPr>
              <a:t>\LS-I-am-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DS-¼-Sn-tbm-Sp-ff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hniz-kvX-Xbpw</a:t>
            </a:r>
            <a:r>
              <a:rPr lang="en-US" sz="3000" b="1" dirty="0">
                <a:latin typeface="ML-Aathira" pitchFamily="82" charset="0"/>
              </a:rPr>
              <a:t> k`-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-Sp-ff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kvX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hnhm</a:t>
            </a:r>
            <a:r>
              <a:rPr lang="en-US" sz="3000" b="1" dirty="0">
                <a:latin typeface="ML-Aathira" pitchFamily="82" charset="0"/>
              </a:rPr>
              <a:t>-l-_-Ô-¯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kvX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ASn-Øm</a:t>
            </a:r>
            <a:r>
              <a:rPr lang="en-US" sz="3000" b="1" dirty="0">
                <a:latin typeface="ML-Aathira" pitchFamily="82" charset="0"/>
              </a:rPr>
              <a:t>-\w. </a:t>
            </a:r>
            <a:r>
              <a:rPr lang="en-US" sz="3000" b="1" dirty="0" err="1">
                <a:latin typeface="ML-Aathira" pitchFamily="82" charset="0"/>
              </a:rPr>
              <a:t>hn`-Pn</a:t>
            </a:r>
            <a:r>
              <a:rPr lang="en-US" sz="3000" b="1" dirty="0">
                <a:latin typeface="ML-Aathira" pitchFamily="82" charset="0"/>
              </a:rPr>
              <a:t>-¡-s¸-</a:t>
            </a:r>
            <a:r>
              <a:rPr lang="en-US" sz="3000" b="1" dirty="0" err="1">
                <a:latin typeface="ML-Aathira" pitchFamily="82" charset="0"/>
              </a:rPr>
              <a:t>Sm-sXbpw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kvX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acWw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H¶n</a:t>
            </a:r>
            <a:r>
              <a:rPr lang="en-US" sz="3000" b="1" dirty="0">
                <a:latin typeface="ML-Aathira" pitchFamily="82" charset="0"/>
              </a:rPr>
              <a:t>-¨p-Po-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-¡m-\p-ff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]m-</a:t>
            </a:r>
            <a:r>
              <a:rPr lang="en-US" sz="3000" b="1" dirty="0" err="1">
                <a:latin typeface="ML-Aathira" pitchFamily="82" charset="0"/>
              </a:rPr>
              <a:t>hcw</a:t>
            </a:r>
            <a:r>
              <a:rPr lang="en-US" sz="3000" b="1" dirty="0">
                <a:latin typeface="ML-Aathira" pitchFamily="82" charset="0"/>
              </a:rPr>
              <a:t> Z¼-Xn-Isf </a:t>
            </a:r>
            <a:r>
              <a:rPr lang="en-US" sz="3000" b="1" dirty="0" err="1">
                <a:latin typeface="ML-Aathira" pitchFamily="82" charset="0"/>
              </a:rPr>
              <a:t>ià</a:t>
            </a:r>
            <a:r>
              <a:rPr lang="en-US" sz="3000" b="1" dirty="0">
                <a:latin typeface="ML-Aathira" pitchFamily="82" charset="0"/>
              </a:rPr>
              <a:t>-cm-¡p-¶p.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457200"/>
            <a:ext cx="733566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-l-¯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Ahn-`m-Py-Xbpw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hniy-kvX-Xbpw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1996619"/>
            <a:ext cx="8610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hnhm</a:t>
            </a:r>
            <a:r>
              <a:rPr lang="en-US" sz="3000" b="1" dirty="0">
                <a:latin typeface="ML-Aathira" pitchFamily="82" charset="0"/>
              </a:rPr>
              <a:t>-l-</a:t>
            </a:r>
            <a:r>
              <a:rPr lang="en-US" sz="3000" b="1" dirty="0" err="1">
                <a:latin typeface="ML-Aathira" pitchFamily="82" charset="0"/>
              </a:rPr>
              <a:t>sa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IqZm-i-bpsS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e£y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c­mWv</a:t>
            </a:r>
            <a:r>
              <a:rPr lang="en-US" sz="3000" b="1" dirty="0">
                <a:latin typeface="ML-Aathira" pitchFamily="82" charset="0"/>
              </a:rPr>
              <a:t> þ Zm¼-Xy-kvt\-</a:t>
            </a:r>
            <a:r>
              <a:rPr lang="en-US" sz="3000" b="1" dirty="0" err="1">
                <a:latin typeface="ML-Aathira" pitchFamily="82" charset="0"/>
              </a:rPr>
              <a:t>lhpw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k´m</a:t>
            </a:r>
            <a:r>
              <a:rPr lang="en-US" sz="3000" b="1" dirty="0">
                <a:latin typeface="ML-Aathira" pitchFamily="82" charset="0"/>
              </a:rPr>
              <a:t>-t\m-Xv]m-Z-\-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. \</a:t>
            </a:r>
            <a:r>
              <a:rPr lang="en-US" sz="3000" b="1" dirty="0" err="1">
                <a:latin typeface="ML-Aathira" pitchFamily="82" charset="0"/>
              </a:rPr>
              <a:t>njvIf¦hpw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ncq</a:t>
            </a:r>
            <a:r>
              <a:rPr lang="en-US" sz="3000" b="1" dirty="0">
                <a:latin typeface="ML-Aathira" pitchFamily="82" charset="0"/>
              </a:rPr>
              <a:t>-]m-[n-I-hp-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lw</a:t>
            </a:r>
            <a:r>
              <a:rPr lang="en-US" sz="3000" b="1" dirty="0">
                <a:latin typeface="ML-Aathira" pitchFamily="82" charset="0"/>
              </a:rPr>
              <a:t> ]c-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cw</a:t>
            </a:r>
            <a:r>
              <a:rPr lang="en-US" sz="3000" b="1" dirty="0">
                <a:latin typeface="ML-Aathira" pitchFamily="82" charset="0"/>
              </a:rPr>
              <a:t> \ÂIm³ Z¼-Xn-IÄ IS-s¸-«n-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Cutimbv¡v</a:t>
            </a:r>
            <a:r>
              <a:rPr lang="en-US" sz="3000" b="1" dirty="0">
                <a:latin typeface="ML-Aathira" pitchFamily="82" charset="0"/>
              </a:rPr>
              <a:t> k`-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-Sp-ff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k`bv¡v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-Sp-ff </a:t>
            </a:r>
            <a:r>
              <a:rPr lang="en-US" sz="3000" b="1" dirty="0" err="1">
                <a:latin typeface="ML-Aathira" pitchFamily="82" charset="0"/>
              </a:rPr>
              <a:t>hnt</a:t>
            </a:r>
            <a:r>
              <a:rPr lang="en-US" sz="3000" b="1" dirty="0">
                <a:latin typeface="ML-Aathira" pitchFamily="82" charset="0"/>
              </a:rPr>
              <a:t>[-b-</a:t>
            </a:r>
            <a:r>
              <a:rPr lang="en-US" sz="3000" b="1" dirty="0" err="1">
                <a:latin typeface="ML-Aathira" pitchFamily="82" charset="0"/>
              </a:rPr>
              <a:t>Xz</a:t>
            </a:r>
            <a:r>
              <a:rPr lang="en-US" sz="3000" b="1" dirty="0">
                <a:latin typeface="ML-Aathira" pitchFamily="82" charset="0"/>
              </a:rPr>
              <a:t>-hp-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CXn</a:t>
            </a:r>
            <a:r>
              <a:rPr lang="en-US" sz="3000" b="1" dirty="0">
                <a:latin typeface="ML-Aathira" pitchFamily="82" charset="0"/>
              </a:rPr>
              <a:t>\p </a:t>
            </a:r>
            <a:r>
              <a:rPr lang="en-US" sz="3000" b="1" dirty="0" err="1">
                <a:latin typeface="ML-Aathira" pitchFamily="82" charset="0"/>
              </a:rPr>
              <a:t>amXr</a:t>
            </a:r>
            <a:r>
              <a:rPr lang="en-US" sz="3000" b="1" dirty="0">
                <a:latin typeface="ML-Aathira" pitchFamily="82" charset="0"/>
              </a:rPr>
              <a:t>-I. Z¼-Xn-I-fpsS </a:t>
            </a:r>
            <a:r>
              <a:rPr lang="en-US" sz="3000" b="1" dirty="0" err="1">
                <a:latin typeface="ML-Aathira" pitchFamily="82" charset="0"/>
              </a:rPr>
              <a:t>Aeu-InI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\l-¯n\v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A\ÀL-k-½m-\-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a¡Ä</a:t>
            </a:r>
            <a:r>
              <a:rPr lang="en-US" sz="3000" b="1" dirty="0">
                <a:latin typeface="ML-Aathira" pitchFamily="82" charset="0"/>
              </a:rPr>
              <a:t>. ]c-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]-c-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\-l-¯</a:t>
            </a:r>
            <a:r>
              <a:rPr lang="en-US" sz="3000" b="1" dirty="0" err="1">
                <a:latin typeface="ML-Aathira" pitchFamily="82" charset="0"/>
              </a:rPr>
              <a:t>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kvX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bnepw</a:t>
            </a:r>
            <a:r>
              <a:rPr lang="en-US" sz="3000" b="1" dirty="0">
                <a:latin typeface="ML-Aathira" pitchFamily="82" charset="0"/>
              </a:rPr>
              <a:t> ]cn-ip-²n-bnepw </a:t>
            </a:r>
            <a:r>
              <a:rPr lang="en-US" sz="3000" b="1" dirty="0" err="1">
                <a:latin typeface="ML-Aathira" pitchFamily="82" charset="0"/>
              </a:rPr>
              <a:t>hf</a:t>
            </a:r>
            <a:r>
              <a:rPr lang="en-US" sz="3000" b="1" dirty="0">
                <a:latin typeface="ML-Aathira" pitchFamily="82" charset="0"/>
              </a:rPr>
              <a:t>-cm\pw </a:t>
            </a:r>
            <a:r>
              <a:rPr lang="en-US" sz="3000" b="1" dirty="0" err="1">
                <a:latin typeface="ML-Aathira" pitchFamily="82" charset="0"/>
              </a:rPr>
              <a:t>hnhm</a:t>
            </a:r>
            <a:r>
              <a:rPr lang="en-US" sz="3000" b="1" dirty="0">
                <a:latin typeface="ML-Aathira" pitchFamily="82" charset="0"/>
              </a:rPr>
              <a:t>-l-_-Ô-¯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^e-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k´m</a:t>
            </a:r>
            <a:r>
              <a:rPr lang="en-US" sz="3000" b="1" dirty="0">
                <a:latin typeface="ML-Aathira" pitchFamily="82" charset="0"/>
              </a:rPr>
              <a:t>-\-§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-¯n\p {]</a:t>
            </a:r>
            <a:r>
              <a:rPr lang="en-US" sz="3000" b="1" dirty="0" err="1">
                <a:latin typeface="ML-Aathira" pitchFamily="82" charset="0"/>
              </a:rPr>
              <a:t>oXnI</a:t>
            </a:r>
            <a:r>
              <a:rPr lang="en-US" sz="3000" b="1" dirty="0">
                <a:latin typeface="ML-Aathira" pitchFamily="82" charset="0"/>
              </a:rPr>
              <a:t>-c-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[w </a:t>
            </a:r>
            <a:r>
              <a:rPr lang="en-US" sz="3000" b="1" dirty="0" err="1">
                <a:latin typeface="ML-Aathira" pitchFamily="82" charset="0"/>
              </a:rPr>
              <a:t>hfÀ¯m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hnhm</a:t>
            </a:r>
            <a:r>
              <a:rPr lang="en-US" sz="3000" b="1" dirty="0">
                <a:latin typeface="ML-Aathira" pitchFamily="82" charset="0"/>
              </a:rPr>
              <a:t>-l-</a:t>
            </a:r>
            <a:r>
              <a:rPr lang="en-US" sz="3000" b="1" dirty="0" err="1">
                <a:latin typeface="ML-Aathira" pitchFamily="82" charset="0"/>
              </a:rPr>
              <a:t>sa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IqZmi</a:t>
            </a:r>
            <a:r>
              <a:rPr lang="en-US" sz="3000" b="1" dirty="0">
                <a:latin typeface="ML-Aathira" pitchFamily="82" charset="0"/>
              </a:rPr>
              <a:t> Z¼-Xn-Isf IS-s¸-Sp-¯p-¶p.</a:t>
            </a:r>
          </a:p>
        </p:txBody>
      </p:sp>
      <p:sp>
        <p:nvSpPr>
          <p:cNvPr id="5" name="Rectangle 4"/>
          <p:cNvSpPr/>
          <p:nvPr/>
        </p:nvSpPr>
        <p:spPr>
          <a:xfrm>
            <a:off x="2819400" y="496669"/>
            <a:ext cx="533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kvt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ln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-¡m\pw Poh³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ÂIm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2590800" cy="189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1810</TotalTime>
  <Words>265</Words>
  <Application>Microsoft Office PowerPoint</Application>
  <PresentationFormat>On-screen Show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273</cp:revision>
  <dcterms:created xsi:type="dcterms:W3CDTF">2013-05-26T14:48:20Z</dcterms:created>
  <dcterms:modified xsi:type="dcterms:W3CDTF">2013-10-15T03:55:01Z</dcterms:modified>
</cp:coreProperties>
</file>